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Roboto" panose="02000000000000000000" pitchFamily="2" charset="0"/>
      <p:regular r:id="rId9"/>
    </p:embeddedFont>
    <p:embeddedFont>
      <p:font typeface="Roboto Medium" panose="02000000000000000000" pitchFamily="2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EE34AF-C675-4863-A687-0BFB006B34BF}" v="2" dt="2025-04-25T13:20:49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3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Interactive Supermarket Sales Dashboard: Internship Task 3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involves creating an interactive dashboard to analyze supermarket sales data. It highlights key sales metrics and supports data-driven decisions. The dashboard offers powerful insights into sales patterns and customer behavior.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199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9F6C66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2495" y="6152555"/>
            <a:ext cx="12549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39" y="6003012"/>
            <a:ext cx="461121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Himanshu Kushwaha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20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3602831"/>
            <a:ext cx="7864793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Acquisition and Preparation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8070" y="4591407"/>
            <a:ext cx="6460331" cy="1246823"/>
          </a:xfrm>
          <a:prstGeom prst="roundRect">
            <a:avLst>
              <a:gd name="adj" fmla="val 720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9407" y="481274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Sources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9407" y="5274945"/>
            <a:ext cx="601765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supermarket sales data from public datasets  Kaggle.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118" y="4591407"/>
            <a:ext cx="6460331" cy="1246823"/>
          </a:xfrm>
          <a:prstGeom prst="roundRect">
            <a:avLst>
              <a:gd name="adj" fmla="val 720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3455" y="481274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Cleaning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43455" y="5274945"/>
            <a:ext cx="601765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Handled missing values and removed outliers for accuracy.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8070" y="6051947"/>
            <a:ext cx="6460331" cy="1246823"/>
          </a:xfrm>
          <a:prstGeom prst="roundRect">
            <a:avLst>
              <a:gd name="adj" fmla="val 720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9407" y="627328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Feature Engineering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9407" y="6735485"/>
            <a:ext cx="601765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new metrics, such as profit margin, to enrich analysis.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118" y="6051947"/>
            <a:ext cx="6460331" cy="1246823"/>
          </a:xfrm>
          <a:prstGeom prst="roundRect">
            <a:avLst>
              <a:gd name="adj" fmla="val 720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3455" y="627328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Tools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43455" y="6735485"/>
            <a:ext cx="601765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 is used for creating the Sales dashboard.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82006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Dashboard Design and Structure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Tools Used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2845594" cy="1689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this I use the Data visualization tool Power Bi and for data cleaning excel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 used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15885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sales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00406" y="4601051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200406" y="5043249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Units sold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200406" y="548544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counts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07022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Visualizations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07022" y="4158853"/>
            <a:ext cx="2929360" cy="884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Bar graph is use for outlet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Percentage and MRP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07022" y="5043249"/>
            <a:ext cx="2845594" cy="805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Donut chart for the item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percentage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07022" y="5995554"/>
            <a:ext cx="2845594" cy="1350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Matrix is use for tracking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overall Sales all over the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year</a:t>
            </a:r>
          </a:p>
        </p:txBody>
      </p:sp>
      <p:sp>
        <p:nvSpPr>
          <p:cNvPr id="14" name="Text 12"/>
          <p:cNvSpPr/>
          <p:nvPr/>
        </p:nvSpPr>
        <p:spPr>
          <a:xfrm>
            <a:off x="11013638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Design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013638" y="415885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Focused on intuitive layout with profession theme little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darker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Interactive Elements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37970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Filters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Select date ranges, product categories, and store locations.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37149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Drill-downs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sales quickly from summary to detailed views.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050274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Tooltips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Hover for additional context and data explanations.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6385560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Cross-filtering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relationships between data across categories.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7922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Sales Performance Analysis &amp;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Sales Trends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Total  price of the item in the supermarket come 801.15K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852874" y="354461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452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Top Products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294322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Snack food items are the top product sell with the sale of 1.5 Million 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39169" y="296418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051256" y="5008418"/>
            <a:ext cx="2835235" cy="414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Tier Performance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051256" y="5701783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Tier 3 product are at the high sale with 315.44K  and 4.45 Million outlets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743117" y="448377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39169" y="600336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3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Outlets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total sum of the outlet is 11Millions</a:t>
            </a:r>
            <a:endParaRPr lang="en-US" sz="175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852874" y="542294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</a:t>
            </a:r>
            <a:endParaRPr lang="en-US" sz="2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 &amp; Future Improvements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333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Summary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Dashboard reveals crucial sales insights for informed decisions.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346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Benefit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Empowers stakeholders to optimize sales and marketing efforts.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9936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Future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 to add predictive analytics and integrate real-time data.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0737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6073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Thank You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Appreciate your attention – open for questions.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329</Words>
  <Application>Microsoft Office PowerPoint</Application>
  <PresentationFormat>Custom</PresentationFormat>
  <Paragraphs>71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Roboto Medium</vt:lpstr>
      <vt:lpstr>Roboto Bold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Himanshu Kushwaha</cp:lastModifiedBy>
  <cp:revision>2</cp:revision>
  <dcterms:created xsi:type="dcterms:W3CDTF">2025-04-25T13:09:30Z</dcterms:created>
  <dcterms:modified xsi:type="dcterms:W3CDTF">2025-04-25T13:34:03Z</dcterms:modified>
</cp:coreProperties>
</file>